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8"/>
  </p:notesMasterIdLst>
  <p:sldIdLst>
    <p:sldId id="396" r:id="rId2"/>
    <p:sldId id="397" r:id="rId3"/>
    <p:sldId id="257" r:id="rId4"/>
    <p:sldId id="258" r:id="rId5"/>
    <p:sldId id="399" r:id="rId6"/>
    <p:sldId id="398" r:id="rId7"/>
  </p:sldIdLst>
  <p:sldSz cx="9906000" cy="6858000" type="A4"/>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CC"/>
    <a:srgbClr val="FFCCFF"/>
    <a:srgbClr val="FFFF99"/>
    <a:srgbClr val="66FF99"/>
    <a:srgbClr val="00FF00"/>
    <a:srgbClr val="66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60" autoAdjust="0"/>
    <p:restoredTop sz="94660"/>
  </p:normalViewPr>
  <p:slideViewPr>
    <p:cSldViewPr>
      <p:cViewPr varScale="1">
        <p:scale>
          <a:sx n="107" d="100"/>
          <a:sy n="107" d="100"/>
        </p:scale>
        <p:origin x="1488" y="102"/>
      </p:cViewPr>
      <p:guideLst>
        <p:guide orient="horz" pos="2160"/>
        <p:guide pos="31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580" cy="494311"/>
          </a:xfrm>
          <a:prstGeom prst="rect">
            <a:avLst/>
          </a:prstGeom>
        </p:spPr>
        <p:txBody>
          <a:bodyPr vert="horz" lIns="87554" tIns="43777" rIns="87554" bIns="43777" rtlCol="0"/>
          <a:lstStyle>
            <a:lvl1pPr algn="l">
              <a:defRPr sz="1100"/>
            </a:lvl1pPr>
          </a:lstStyle>
          <a:p>
            <a:endParaRPr kumimoji="1" lang="ja-JP" altLang="en-US"/>
          </a:p>
        </p:txBody>
      </p:sp>
      <p:sp>
        <p:nvSpPr>
          <p:cNvPr id="3" name="日付プレースホルダー 2"/>
          <p:cNvSpPr>
            <a:spLocks noGrp="1"/>
          </p:cNvSpPr>
          <p:nvPr>
            <p:ph type="dt" idx="1"/>
          </p:nvPr>
        </p:nvSpPr>
        <p:spPr>
          <a:xfrm>
            <a:off x="3815678" y="0"/>
            <a:ext cx="2918579" cy="494311"/>
          </a:xfrm>
          <a:prstGeom prst="rect">
            <a:avLst/>
          </a:prstGeom>
        </p:spPr>
        <p:txBody>
          <a:bodyPr vert="horz" lIns="87554" tIns="43777" rIns="87554" bIns="43777" rtlCol="0"/>
          <a:lstStyle>
            <a:lvl1pPr algn="r">
              <a:defRPr sz="1100"/>
            </a:lvl1pPr>
          </a:lstStyle>
          <a:p>
            <a:fld id="{82CE6E14-2C61-4BDB-A017-A0B364081D06}" type="datetimeFigureOut">
              <a:rPr kumimoji="1" lang="ja-JP" altLang="en-US" smtClean="0"/>
              <a:t>2025/11/20</a:t>
            </a:fld>
            <a:endParaRPr kumimoji="1" lang="ja-JP" altLang="en-US"/>
          </a:p>
        </p:txBody>
      </p:sp>
      <p:sp>
        <p:nvSpPr>
          <p:cNvPr id="4" name="スライド イメージ プレースホルダー 3"/>
          <p:cNvSpPr>
            <a:spLocks noGrp="1" noRot="1" noChangeAspect="1"/>
          </p:cNvSpPr>
          <p:nvPr>
            <p:ph type="sldImg" idx="2"/>
          </p:nvPr>
        </p:nvSpPr>
        <p:spPr>
          <a:xfrm>
            <a:off x="963613" y="1233488"/>
            <a:ext cx="4808537" cy="3330575"/>
          </a:xfrm>
          <a:prstGeom prst="rect">
            <a:avLst/>
          </a:prstGeom>
          <a:noFill/>
          <a:ln w="12700">
            <a:solidFill>
              <a:prstClr val="black"/>
            </a:solidFill>
          </a:ln>
        </p:spPr>
        <p:txBody>
          <a:bodyPr vert="horz" lIns="87554" tIns="43777" rIns="87554" bIns="43777" rtlCol="0" anchor="ctr"/>
          <a:lstStyle/>
          <a:p>
            <a:endParaRPr lang="ja-JP" altLang="en-US"/>
          </a:p>
        </p:txBody>
      </p:sp>
      <p:sp>
        <p:nvSpPr>
          <p:cNvPr id="5" name="ノート プレースホルダー 4"/>
          <p:cNvSpPr>
            <a:spLocks noGrp="1"/>
          </p:cNvSpPr>
          <p:nvPr>
            <p:ph type="body" sz="quarter" idx="3"/>
          </p:nvPr>
        </p:nvSpPr>
        <p:spPr>
          <a:xfrm>
            <a:off x="674329" y="4748747"/>
            <a:ext cx="5388610" cy="3884086"/>
          </a:xfrm>
          <a:prstGeom prst="rect">
            <a:avLst/>
          </a:prstGeom>
        </p:spPr>
        <p:txBody>
          <a:bodyPr vert="horz" lIns="87554" tIns="43777" rIns="87554" bIns="43777"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2003"/>
            <a:ext cx="2918580" cy="494311"/>
          </a:xfrm>
          <a:prstGeom prst="rect">
            <a:avLst/>
          </a:prstGeom>
        </p:spPr>
        <p:txBody>
          <a:bodyPr vert="horz" lIns="87554" tIns="43777" rIns="87554" bIns="43777" rtlCol="0" anchor="b"/>
          <a:lstStyle>
            <a:lvl1pPr algn="l">
              <a:defRPr sz="1100"/>
            </a:lvl1pPr>
          </a:lstStyle>
          <a:p>
            <a:endParaRPr kumimoji="1" lang="ja-JP" altLang="en-US"/>
          </a:p>
        </p:txBody>
      </p:sp>
      <p:sp>
        <p:nvSpPr>
          <p:cNvPr id="7" name="スライド番号プレースホルダー 6"/>
          <p:cNvSpPr>
            <a:spLocks noGrp="1"/>
          </p:cNvSpPr>
          <p:nvPr>
            <p:ph type="sldNum" sz="quarter" idx="5"/>
          </p:nvPr>
        </p:nvSpPr>
        <p:spPr>
          <a:xfrm>
            <a:off x="3815678" y="9372003"/>
            <a:ext cx="2918579" cy="494311"/>
          </a:xfrm>
          <a:prstGeom prst="rect">
            <a:avLst/>
          </a:prstGeom>
        </p:spPr>
        <p:txBody>
          <a:bodyPr vert="horz" lIns="87554" tIns="43777" rIns="87554" bIns="43777" rtlCol="0" anchor="b"/>
          <a:lstStyle>
            <a:lvl1pPr algn="r">
              <a:defRPr sz="1100"/>
            </a:lvl1pPr>
          </a:lstStyle>
          <a:p>
            <a:fld id="{3C9F8060-95BA-4FBD-9899-D77E18C53F0A}" type="slidenum">
              <a:rPr kumimoji="1" lang="ja-JP" altLang="en-US" smtClean="0"/>
              <a:t>‹#›</a:t>
            </a:fld>
            <a:endParaRPr kumimoji="1" lang="ja-JP" altLang="en-US"/>
          </a:p>
        </p:txBody>
      </p:sp>
    </p:spTree>
    <p:extLst>
      <p:ext uri="{BB962C8B-B14F-4D97-AF65-F5344CB8AC3E}">
        <p14:creationId xmlns:p14="http://schemas.microsoft.com/office/powerpoint/2010/main" val="136565194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875538">
              <a:defRPr/>
            </a:pPr>
            <a:r>
              <a:rPr lang="ja-JP" altLang="en-US" sz="1000" dirty="0">
                <a:latin typeface="ＭＳ ゴシック" panose="020B0609070205080204" pitchFamily="49" charset="-128"/>
                <a:ea typeface="ＭＳ ゴシック" panose="020B0609070205080204" pitchFamily="49" charset="-128"/>
              </a:rPr>
              <a:t>みなさん、こんにちは</a:t>
            </a:r>
            <a:endParaRPr lang="en-US" altLang="ja-JP" sz="1000" dirty="0">
              <a:latin typeface="ＭＳ ゴシック" panose="020B0609070205080204" pitchFamily="49" charset="-128"/>
              <a:ea typeface="ＭＳ ゴシック" panose="020B0609070205080204" pitchFamily="49" charset="-128"/>
            </a:endParaRPr>
          </a:p>
          <a:p>
            <a:pPr defTabSz="875538">
              <a:defRPr/>
            </a:pPr>
            <a:r>
              <a:rPr lang="ja-JP" altLang="en-US" sz="1000" dirty="0">
                <a:latin typeface="ＭＳ ゴシック" panose="020B0609070205080204" pitchFamily="49" charset="-128"/>
                <a:ea typeface="ＭＳ ゴシック" panose="020B0609070205080204" pitchFamily="49" charset="-128"/>
              </a:rPr>
              <a:t>大分県教育庁義務教育課　小中学校の理科を担当しています平松と申します。</a:t>
            </a:r>
            <a:endParaRPr lang="en-US" altLang="ja-JP" sz="1000" dirty="0">
              <a:latin typeface="ＭＳ ゴシック" panose="020B0609070205080204" pitchFamily="49" charset="-128"/>
              <a:ea typeface="ＭＳ ゴシック" panose="020B0609070205080204" pitchFamily="49" charset="-128"/>
            </a:endParaRPr>
          </a:p>
          <a:p>
            <a:pPr defTabSz="875538">
              <a:defRPr/>
            </a:pPr>
            <a:r>
              <a:rPr lang="ja-JP" altLang="en-US" sz="1000" dirty="0">
                <a:latin typeface="ＭＳ ゴシック" panose="020B0609070205080204" pitchFamily="49" charset="-128"/>
                <a:ea typeface="ＭＳ ゴシック" panose="020B0609070205080204" pitchFamily="49" charset="-128"/>
              </a:rPr>
              <a:t>どうぞよろしくお願いいたします。</a:t>
            </a:r>
            <a:endParaRPr lang="en-US" altLang="ja-JP" sz="1000" dirty="0">
              <a:latin typeface="ＭＳ ゴシック" panose="020B0609070205080204" pitchFamily="49" charset="-128"/>
              <a:ea typeface="ＭＳ ゴシック" panose="020B0609070205080204" pitchFamily="49" charset="-128"/>
            </a:endParaRPr>
          </a:p>
          <a:p>
            <a:pPr defTabSz="875538">
              <a:defRPr/>
            </a:pPr>
            <a:r>
              <a:rPr lang="ja-JP" altLang="en-US" sz="1000" dirty="0">
                <a:latin typeface="ＭＳ ゴシック" panose="020B0609070205080204" pitchFamily="49" charset="-128"/>
                <a:ea typeface="ＭＳ ゴシック" panose="020B0609070205080204" pitchFamily="49" charset="-128"/>
              </a:rPr>
              <a:t>先生方におかれましては、日頃から子ども達の学びの充実に向けて、日々ご尽力いただいていることに感謝申し上げます。</a:t>
            </a:r>
            <a:endParaRPr lang="en-US" altLang="ja-JP" sz="1000" dirty="0">
              <a:latin typeface="ＭＳ ゴシック" panose="020B0609070205080204" pitchFamily="49" charset="-128"/>
              <a:ea typeface="ＭＳ ゴシック" panose="020B0609070205080204" pitchFamily="49" charset="-128"/>
            </a:endParaRPr>
          </a:p>
          <a:p>
            <a:pPr defTabSz="875538">
              <a:defRPr/>
            </a:pPr>
            <a:r>
              <a:rPr lang="ja-JP" altLang="en-US" sz="1000" dirty="0">
                <a:latin typeface="ＭＳ ゴシック" panose="020B0609070205080204" pitchFamily="49" charset="-128"/>
                <a:ea typeface="ＭＳ ゴシック" panose="020B0609070205080204" pitchFamily="49" charset="-128"/>
              </a:rPr>
              <a:t>さて、本年度も、県小理研夏期中央研究会と兼ねて大分県小・中学校教育課程研究協議会を開催しております。</a:t>
            </a:r>
            <a:endParaRPr lang="en-US" altLang="ja-JP" sz="1000" dirty="0">
              <a:latin typeface="ＭＳ ゴシック" panose="020B0609070205080204" pitchFamily="49" charset="-128"/>
              <a:ea typeface="ＭＳ ゴシック" panose="020B0609070205080204" pitchFamily="49" charset="-128"/>
            </a:endParaRPr>
          </a:p>
          <a:p>
            <a:pPr defTabSz="875538">
              <a:defRPr/>
            </a:pPr>
            <a:endParaRPr lang="en-US" altLang="ja-JP" sz="1000" dirty="0">
              <a:latin typeface="ＭＳ ゴシック" panose="020B0609070205080204" pitchFamily="49" charset="-128"/>
              <a:ea typeface="ＭＳ ゴシック" panose="020B0609070205080204" pitchFamily="49" charset="-128"/>
            </a:endParaRPr>
          </a:p>
          <a:p>
            <a:pPr defTabSz="875538">
              <a:defRPr/>
            </a:pPr>
            <a:r>
              <a:rPr lang="ja-JP" altLang="en-US" sz="1000" dirty="0">
                <a:latin typeface="ＭＳ ゴシック" panose="020B0609070205080204" pitchFamily="49" charset="-128"/>
                <a:ea typeface="ＭＳ ゴシック" panose="020B0609070205080204" pitchFamily="49" charset="-128"/>
              </a:rPr>
              <a:t>本日は、少しお時間をいただき、大分県の児童生徒の実態や学習指導要領の趣旨を踏まえた授業改善等についてお話したいと思います。</a:t>
            </a:r>
            <a:endParaRPr lang="en-US" altLang="ja-JP" sz="1000" dirty="0">
              <a:latin typeface="ＭＳ ゴシック" panose="020B0609070205080204" pitchFamily="49" charset="-128"/>
              <a:ea typeface="ＭＳ ゴシック" panose="020B0609070205080204" pitchFamily="49" charset="-128"/>
            </a:endParaRPr>
          </a:p>
          <a:p>
            <a:pPr defTabSz="875538">
              <a:defRPr/>
            </a:pPr>
            <a:r>
              <a:rPr lang="ja-JP" altLang="en-US" sz="1000" dirty="0">
                <a:latin typeface="ＭＳ ゴシック" panose="020B0609070205080204" pitchFamily="49" charset="-128"/>
                <a:ea typeface="ＭＳ ゴシック" panose="020B0609070205080204" pitchFamily="49" charset="-128"/>
              </a:rPr>
              <a:t>よろしくお願いいたします。</a:t>
            </a:r>
            <a:endParaRPr lang="en-US" altLang="ja-JP" sz="1000" dirty="0">
              <a:latin typeface="ＭＳ ゴシック" panose="020B0609070205080204" pitchFamily="49" charset="-128"/>
              <a:ea typeface="ＭＳ ゴシック" panose="020B0609070205080204" pitchFamily="49" charset="-128"/>
            </a:endParaRPr>
          </a:p>
          <a:p>
            <a:endParaRPr lang="ja-JP" altLang="en-US" sz="1000" dirty="0">
              <a:latin typeface="+mn-ea"/>
            </a:endParaRPr>
          </a:p>
        </p:txBody>
      </p:sp>
      <p:sp>
        <p:nvSpPr>
          <p:cNvPr id="4" name="スライド番号プレースホルダー 3"/>
          <p:cNvSpPr>
            <a:spLocks noGrp="1"/>
          </p:cNvSpPr>
          <p:nvPr>
            <p:ph type="sldNum" sz="quarter" idx="10"/>
          </p:nvPr>
        </p:nvSpPr>
        <p:spPr/>
        <p:txBody>
          <a:bodyPr/>
          <a:lstStyle/>
          <a:p>
            <a:fld id="{8FA7C765-DBBA-4752-9D74-4D37806D6D27}" type="slidenum">
              <a:rPr kumimoji="1" lang="ja-JP" altLang="en-US" smtClean="0"/>
              <a:t>1</a:t>
            </a:fld>
            <a:endParaRPr kumimoji="1" lang="ja-JP" altLang="en-US"/>
          </a:p>
        </p:txBody>
      </p:sp>
    </p:spTree>
    <p:extLst>
      <p:ext uri="{BB962C8B-B14F-4D97-AF65-F5344CB8AC3E}">
        <p14:creationId xmlns:p14="http://schemas.microsoft.com/office/powerpoint/2010/main" val="1500877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9171" y="-8468"/>
            <a:ext cx="993395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224812" y="2404534"/>
            <a:ext cx="6312279" cy="1646302"/>
          </a:xfrm>
        </p:spPr>
        <p:txBody>
          <a:bodyPr anchor="b">
            <a:noAutofit/>
          </a:bodyPr>
          <a:lstStyle>
            <a:lvl1pPr algn="r">
              <a:defRPr sz="5400">
                <a:solidFill>
                  <a:schemeClr val="accent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224812" y="4050835"/>
            <a:ext cx="631227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255FD770-4012-4C7F-8132-6F43EE9A122D}" type="slidenum">
              <a:rPr lang="en-US" altLang="ja-JP" smtClean="0"/>
              <a:pPr>
                <a:defRPr/>
              </a:pPr>
              <a:t>‹#›</a:t>
            </a:fld>
            <a:endParaRPr lang="en-US" altLang="ja-JP" dirty="0"/>
          </a:p>
        </p:txBody>
      </p:sp>
    </p:spTree>
    <p:extLst>
      <p:ext uri="{BB962C8B-B14F-4D97-AF65-F5344CB8AC3E}">
        <p14:creationId xmlns:p14="http://schemas.microsoft.com/office/powerpoint/2010/main" val="1643903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60400" y="609600"/>
            <a:ext cx="6876690" cy="3403600"/>
          </a:xfrm>
        </p:spPr>
        <p:txBody>
          <a:bodyPr anchor="ctr">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60400" y="4470400"/>
            <a:ext cx="6876690"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549736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839459" y="609600"/>
            <a:ext cx="6578197"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1192830" y="3632200"/>
            <a:ext cx="58714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60399" y="4470400"/>
            <a:ext cx="687669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
        <p:nvSpPr>
          <p:cNvPr id="24" name="TextBox 23"/>
          <p:cNvSpPr txBox="1"/>
          <p:nvPr/>
        </p:nvSpPr>
        <p:spPr>
          <a:xfrm>
            <a:off x="522937" y="790378"/>
            <a:ext cx="49542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7310008" y="2886556"/>
            <a:ext cx="49542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606797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60399" y="1931988"/>
            <a:ext cx="6876691" cy="2595460"/>
          </a:xfrm>
        </p:spPr>
        <p:txBody>
          <a:bodyPr anchor="b">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60399" y="4527448"/>
            <a:ext cx="6876691"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20989171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839459" y="609600"/>
            <a:ext cx="6578197"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60397" y="4013200"/>
            <a:ext cx="687669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60399" y="4527448"/>
            <a:ext cx="687669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
        <p:nvSpPr>
          <p:cNvPr id="24" name="TextBox 23"/>
          <p:cNvSpPr txBox="1"/>
          <p:nvPr/>
        </p:nvSpPr>
        <p:spPr>
          <a:xfrm>
            <a:off x="522937" y="790378"/>
            <a:ext cx="49542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7310008" y="2886556"/>
            <a:ext cx="49542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8700806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67169" y="609600"/>
            <a:ext cx="6869920"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60397" y="4013200"/>
            <a:ext cx="687669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60399" y="4527448"/>
            <a:ext cx="687669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20902547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17341813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75421" y="609601"/>
            <a:ext cx="1060380" cy="5251451"/>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60399" y="609601"/>
            <a:ext cx="5627945" cy="5251451"/>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2713718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843378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60399" y="2700869"/>
            <a:ext cx="6876691" cy="1826581"/>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60399" y="4527448"/>
            <a:ext cx="6876691"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pPr>
              <a:defRPr/>
            </a:pPr>
            <a:endParaRPr lang="en-US" altLang="ja-JP" dirty="0"/>
          </a:p>
        </p:txBody>
      </p:sp>
      <p:sp>
        <p:nvSpPr>
          <p:cNvPr id="5" name="Footer Placeholder 4"/>
          <p:cNvSpPr>
            <a:spLocks noGrp="1"/>
          </p:cNvSpPr>
          <p:nvPr>
            <p:ph type="ftr" sz="quarter" idx="11"/>
          </p:nvPr>
        </p:nvSpPr>
        <p:spPr/>
        <p:txBody>
          <a:bodyPr/>
          <a:lstStyle/>
          <a:p>
            <a:pPr>
              <a:defRPr/>
            </a:pPr>
            <a:endParaRPr lang="en-US" altLang="ja-JP" dirty="0"/>
          </a:p>
        </p:txBody>
      </p:sp>
      <p:sp>
        <p:nvSpPr>
          <p:cNvPr id="6" name="Slide Number Placeholder 5"/>
          <p:cNvSpPr>
            <a:spLocks noGrp="1"/>
          </p:cNvSpPr>
          <p:nvPr>
            <p:ph type="sldNum" sz="quarter" idx="12"/>
          </p:nvPr>
        </p:nvSpPr>
        <p:spPr/>
        <p:txBody>
          <a:bodyPr/>
          <a:lstStyle/>
          <a:p>
            <a:pPr>
              <a:defRPr/>
            </a:pPr>
            <a:fld id="{D7B7B274-5FDB-47DC-AE12-BE9363C6F22F}" type="slidenum">
              <a:rPr lang="en-US" altLang="ja-JP" smtClean="0"/>
              <a:pPr>
                <a:defRPr/>
              </a:pPr>
              <a:t>‹#›</a:t>
            </a:fld>
            <a:endParaRPr lang="en-US" altLang="ja-JP" dirty="0"/>
          </a:p>
        </p:txBody>
      </p:sp>
    </p:spTree>
    <p:extLst>
      <p:ext uri="{BB962C8B-B14F-4D97-AF65-F5344CB8AC3E}">
        <p14:creationId xmlns:p14="http://schemas.microsoft.com/office/powerpoint/2010/main" val="2136372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60400" y="609600"/>
            <a:ext cx="6876690" cy="1320800"/>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60401" y="2160589"/>
            <a:ext cx="3345451"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191637" y="2160590"/>
            <a:ext cx="3345453"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pPr>
              <a:defRPr/>
            </a:pPr>
            <a:endParaRPr lang="en-US" altLang="ja-JP" dirty="0"/>
          </a:p>
        </p:txBody>
      </p:sp>
      <p:sp>
        <p:nvSpPr>
          <p:cNvPr id="6" name="Footer Placeholder 5"/>
          <p:cNvSpPr>
            <a:spLocks noGrp="1"/>
          </p:cNvSpPr>
          <p:nvPr>
            <p:ph type="ftr" sz="quarter" idx="11"/>
          </p:nvPr>
        </p:nvSpPr>
        <p:spPr/>
        <p:txBody>
          <a:bodyPr/>
          <a:lstStyle/>
          <a:p>
            <a:pPr>
              <a:defRPr/>
            </a:pPr>
            <a:endParaRPr lang="en-US" altLang="ja-JP" dirty="0"/>
          </a:p>
        </p:txBody>
      </p:sp>
      <p:sp>
        <p:nvSpPr>
          <p:cNvPr id="7" name="Slide Number Placeholder 6"/>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3246961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60400" y="609600"/>
            <a:ext cx="6876689" cy="1320800"/>
          </a:xfrm>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60399" y="2160983"/>
            <a:ext cx="334822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60399" y="2737247"/>
            <a:ext cx="3348228"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188860" y="2160983"/>
            <a:ext cx="334822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188860" y="2737247"/>
            <a:ext cx="3348228"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pPr>
              <a:defRPr/>
            </a:pPr>
            <a:endParaRPr lang="en-US" altLang="ja-JP" dirty="0"/>
          </a:p>
        </p:txBody>
      </p:sp>
      <p:sp>
        <p:nvSpPr>
          <p:cNvPr id="8" name="Footer Placeholder 7"/>
          <p:cNvSpPr>
            <a:spLocks noGrp="1"/>
          </p:cNvSpPr>
          <p:nvPr>
            <p:ph type="ftr" sz="quarter" idx="11"/>
          </p:nvPr>
        </p:nvSpPr>
        <p:spPr/>
        <p:txBody>
          <a:bodyPr/>
          <a:lstStyle/>
          <a:p>
            <a:pPr>
              <a:defRPr/>
            </a:pPr>
            <a:endParaRPr lang="en-US" altLang="ja-JP" dirty="0"/>
          </a:p>
        </p:txBody>
      </p:sp>
      <p:sp>
        <p:nvSpPr>
          <p:cNvPr id="9" name="Slide Number Placeholder 8"/>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2362116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60399" y="609600"/>
            <a:ext cx="6876690" cy="1320800"/>
          </a:xfr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pPr>
              <a:defRPr/>
            </a:pPr>
            <a:endParaRPr lang="en-US" altLang="ja-JP" dirty="0"/>
          </a:p>
        </p:txBody>
      </p:sp>
      <p:sp>
        <p:nvSpPr>
          <p:cNvPr id="4" name="Footer Placeholder 3"/>
          <p:cNvSpPr>
            <a:spLocks noGrp="1"/>
          </p:cNvSpPr>
          <p:nvPr>
            <p:ph type="ftr" sz="quarter" idx="11"/>
          </p:nvPr>
        </p:nvSpPr>
        <p:spPr/>
        <p:txBody>
          <a:bodyPr/>
          <a:lstStyle/>
          <a:p>
            <a:pPr>
              <a:defRPr/>
            </a:pPr>
            <a:endParaRPr lang="en-US" altLang="ja-JP" dirty="0"/>
          </a:p>
        </p:txBody>
      </p:sp>
      <p:sp>
        <p:nvSpPr>
          <p:cNvPr id="5" name="Slide Number Placeholder 4"/>
          <p:cNvSpPr>
            <a:spLocks noGrp="1"/>
          </p:cNvSpPr>
          <p:nvPr>
            <p:ph type="sldNum" sz="quarter" idx="12"/>
          </p:nvPr>
        </p:nvSpPr>
        <p:spPr/>
        <p:txBody>
          <a:bodyPr/>
          <a:lstStyle/>
          <a:p>
            <a:pPr>
              <a:defRPr/>
            </a:pPr>
            <a:fld id="{161B3CF9-3881-4CD5-8C6E-A14A0BD48B7C}" type="slidenum">
              <a:rPr lang="en-US" altLang="ja-JP" smtClean="0"/>
              <a:pPr>
                <a:defRPr/>
              </a:pPr>
              <a:t>‹#›</a:t>
            </a:fld>
            <a:endParaRPr lang="en-US" altLang="ja-JP" dirty="0"/>
          </a:p>
        </p:txBody>
      </p:sp>
    </p:spTree>
    <p:extLst>
      <p:ext uri="{BB962C8B-B14F-4D97-AF65-F5344CB8AC3E}">
        <p14:creationId xmlns:p14="http://schemas.microsoft.com/office/powerpoint/2010/main" val="3047479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ja-JP" dirty="0"/>
          </a:p>
        </p:txBody>
      </p:sp>
      <p:sp>
        <p:nvSpPr>
          <p:cNvPr id="3" name="Footer Placeholder 2"/>
          <p:cNvSpPr>
            <a:spLocks noGrp="1"/>
          </p:cNvSpPr>
          <p:nvPr>
            <p:ph type="ftr" sz="quarter" idx="11"/>
          </p:nvPr>
        </p:nvSpPr>
        <p:spPr/>
        <p:txBody>
          <a:bodyPr/>
          <a:lstStyle/>
          <a:p>
            <a:pPr>
              <a:defRPr/>
            </a:pPr>
            <a:endParaRPr lang="en-US" altLang="ja-JP" dirty="0"/>
          </a:p>
        </p:txBody>
      </p:sp>
      <p:sp>
        <p:nvSpPr>
          <p:cNvPr id="4" name="Slide Number Placeholder 3"/>
          <p:cNvSpPr>
            <a:spLocks noGrp="1"/>
          </p:cNvSpPr>
          <p:nvPr>
            <p:ph type="sldNum" sz="quarter" idx="12"/>
          </p:nvPr>
        </p:nvSpPr>
        <p:spPr/>
        <p:txBody>
          <a:bodyPr/>
          <a:lstStyle/>
          <a:p>
            <a:pPr>
              <a:defRPr/>
            </a:pPr>
            <a:fld id="{0EBAF5B5-26BC-4E02-8076-0EA9F8A356F3}" type="slidenum">
              <a:rPr lang="en-US" altLang="ja-JP" smtClean="0"/>
              <a:pPr>
                <a:defRPr/>
              </a:pPr>
              <a:t>‹#›</a:t>
            </a:fld>
            <a:endParaRPr lang="en-US" altLang="ja-JP" dirty="0"/>
          </a:p>
        </p:txBody>
      </p:sp>
    </p:spTree>
    <p:extLst>
      <p:ext uri="{BB962C8B-B14F-4D97-AF65-F5344CB8AC3E}">
        <p14:creationId xmlns:p14="http://schemas.microsoft.com/office/powerpoint/2010/main" val="3841232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60399" y="1498604"/>
            <a:ext cx="3022697" cy="1278466"/>
          </a:xfrm>
        </p:spPr>
        <p:txBody>
          <a:bodyPr anchor="b">
            <a:normAutofit/>
          </a:bodyPr>
          <a:lstStyle>
            <a:lvl1pPr>
              <a:defRPr sz="2000"/>
            </a:lvl1pPr>
          </a:lstStyle>
          <a:p>
            <a:r>
              <a:rPr lang="ja-JP" altLang="en-US"/>
              <a:t>マスター タイトルの書式設定</a:t>
            </a:r>
            <a:endParaRPr lang="en-US" dirty="0"/>
          </a:p>
        </p:txBody>
      </p:sp>
      <p:sp>
        <p:nvSpPr>
          <p:cNvPr id="3" name="Content Placeholder 2"/>
          <p:cNvSpPr>
            <a:spLocks noGrp="1"/>
          </p:cNvSpPr>
          <p:nvPr>
            <p:ph idx="1"/>
          </p:nvPr>
        </p:nvSpPr>
        <p:spPr>
          <a:xfrm>
            <a:off x="3868882" y="514926"/>
            <a:ext cx="3668207" cy="552643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60399" y="2777069"/>
            <a:ext cx="3022697"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pPr>
              <a:defRPr/>
            </a:pPr>
            <a:endParaRPr lang="en-US" altLang="ja-JP" dirty="0"/>
          </a:p>
        </p:txBody>
      </p:sp>
      <p:sp>
        <p:nvSpPr>
          <p:cNvPr id="6" name="Footer Placeholder 5"/>
          <p:cNvSpPr>
            <a:spLocks noGrp="1"/>
          </p:cNvSpPr>
          <p:nvPr>
            <p:ph type="ftr" sz="quarter" idx="11"/>
          </p:nvPr>
        </p:nvSpPr>
        <p:spPr/>
        <p:txBody>
          <a:bodyPr/>
          <a:lstStyle/>
          <a:p>
            <a:pPr>
              <a:defRPr/>
            </a:pPr>
            <a:endParaRPr lang="en-US" altLang="ja-JP" dirty="0"/>
          </a:p>
        </p:txBody>
      </p:sp>
      <p:sp>
        <p:nvSpPr>
          <p:cNvPr id="7" name="Slide Number Placeholder 6"/>
          <p:cNvSpPr>
            <a:spLocks noGrp="1"/>
          </p:cNvSpPr>
          <p:nvPr>
            <p:ph type="sldNum" sz="quarter" idx="12"/>
          </p:nvPr>
        </p:nvSpPr>
        <p:spPr/>
        <p:txBody>
          <a:body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30641963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60399" y="4800600"/>
            <a:ext cx="6876690"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60399" y="609600"/>
            <a:ext cx="6876690"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60399" y="5367338"/>
            <a:ext cx="687669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pPr>
              <a:defRPr/>
            </a:pPr>
            <a:endParaRPr lang="en-US" altLang="ja-JP" dirty="0"/>
          </a:p>
        </p:txBody>
      </p:sp>
      <p:sp>
        <p:nvSpPr>
          <p:cNvPr id="6" name="Footer Placeholder 5"/>
          <p:cNvSpPr>
            <a:spLocks noGrp="1"/>
          </p:cNvSpPr>
          <p:nvPr>
            <p:ph type="ftr" sz="quarter" idx="11"/>
          </p:nvPr>
        </p:nvSpPr>
        <p:spPr/>
        <p:txBody>
          <a:bodyPr/>
          <a:lstStyle/>
          <a:p>
            <a:pPr>
              <a:defRPr/>
            </a:pPr>
            <a:endParaRPr lang="en-US" altLang="ja-JP" dirty="0"/>
          </a:p>
        </p:txBody>
      </p:sp>
      <p:sp>
        <p:nvSpPr>
          <p:cNvPr id="7" name="Slide Number Placeholder 6"/>
          <p:cNvSpPr>
            <a:spLocks noGrp="1"/>
          </p:cNvSpPr>
          <p:nvPr>
            <p:ph type="sldNum" sz="quarter" idx="12"/>
          </p:nvPr>
        </p:nvSpPr>
        <p:spPr/>
        <p:txBody>
          <a:bodyPr/>
          <a:lstStyle/>
          <a:p>
            <a:pPr>
              <a:defRPr/>
            </a:pPr>
            <a:fld id="{34A4961A-2823-4180-951A-7DAAA0692EF4}" type="slidenum">
              <a:rPr lang="en-US" altLang="ja-JP" smtClean="0"/>
              <a:pPr>
                <a:defRPr/>
              </a:pPr>
              <a:t>‹#›</a:t>
            </a:fld>
            <a:endParaRPr lang="en-US" altLang="ja-JP" dirty="0"/>
          </a:p>
        </p:txBody>
      </p:sp>
    </p:spTree>
    <p:extLst>
      <p:ext uri="{BB962C8B-B14F-4D97-AF65-F5344CB8AC3E}">
        <p14:creationId xmlns:p14="http://schemas.microsoft.com/office/powerpoint/2010/main" val="1752061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9172" y="-8468"/>
            <a:ext cx="993395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grpSp>
      <p:sp>
        <p:nvSpPr>
          <p:cNvPr id="2" name="Title Placeholder 1"/>
          <p:cNvSpPr>
            <a:spLocks noGrp="1"/>
          </p:cNvSpPr>
          <p:nvPr>
            <p:ph type="title"/>
          </p:nvPr>
        </p:nvSpPr>
        <p:spPr>
          <a:xfrm>
            <a:off x="660400" y="609600"/>
            <a:ext cx="6876689" cy="132080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60399" y="2160590"/>
            <a:ext cx="6876690" cy="388077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5855696" y="6041364"/>
            <a:ext cx="741143"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endParaRPr lang="en-US" altLang="ja-JP" dirty="0"/>
          </a:p>
        </p:txBody>
      </p:sp>
      <p:sp>
        <p:nvSpPr>
          <p:cNvPr id="5" name="Footer Placeholder 4"/>
          <p:cNvSpPr>
            <a:spLocks noGrp="1"/>
          </p:cNvSpPr>
          <p:nvPr>
            <p:ph type="ftr" sz="quarter" idx="3"/>
          </p:nvPr>
        </p:nvSpPr>
        <p:spPr>
          <a:xfrm>
            <a:off x="660399" y="6041364"/>
            <a:ext cx="5008221"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ja-JP" dirty="0"/>
          </a:p>
        </p:txBody>
      </p:sp>
      <p:sp>
        <p:nvSpPr>
          <p:cNvPr id="6" name="Slide Number Placeholder 5"/>
          <p:cNvSpPr>
            <a:spLocks noGrp="1"/>
          </p:cNvSpPr>
          <p:nvPr>
            <p:ph type="sldNum" sz="quarter" idx="4"/>
          </p:nvPr>
        </p:nvSpPr>
        <p:spPr>
          <a:xfrm>
            <a:off x="6981732" y="6041364"/>
            <a:ext cx="555358" cy="365125"/>
          </a:xfrm>
          <a:prstGeom prst="rect">
            <a:avLst/>
          </a:prstGeom>
        </p:spPr>
        <p:txBody>
          <a:bodyPr vert="horz" lIns="91440" tIns="45720" rIns="91440" bIns="45720" rtlCol="0" anchor="ctr"/>
          <a:lstStyle>
            <a:lvl1pPr algn="r">
              <a:defRPr sz="900">
                <a:solidFill>
                  <a:schemeClr val="accent1"/>
                </a:solidFill>
              </a:defRPr>
            </a:lvl1pPr>
          </a:lstStyle>
          <a:p>
            <a:pPr>
              <a:defRPr/>
            </a:pPr>
            <a:fld id="{7DB1D4AA-A1DA-452B-AD5B-709462C0F37F}" type="slidenum">
              <a:rPr lang="en-US" altLang="ja-JP" smtClean="0"/>
              <a:pPr>
                <a:defRPr/>
              </a:pPr>
              <a:t>‹#›</a:t>
            </a:fld>
            <a:endParaRPr lang="en-US" altLang="ja-JP" dirty="0"/>
          </a:p>
        </p:txBody>
      </p:sp>
    </p:spTree>
    <p:extLst>
      <p:ext uri="{BB962C8B-B14F-4D97-AF65-F5344CB8AC3E}">
        <p14:creationId xmlns:p14="http://schemas.microsoft.com/office/powerpoint/2010/main" val="3536906204"/>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Lst>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200472" y="356448"/>
            <a:ext cx="4348472" cy="461665"/>
          </a:xfrm>
          <a:prstGeom prst="rect">
            <a:avLst/>
          </a:prstGeom>
          <a:noFill/>
        </p:spPr>
        <p:txBody>
          <a:bodyPr wrap="square" rtlCol="0">
            <a:spAutoFit/>
          </a:bodyPr>
          <a:lstStyle/>
          <a:p>
            <a:r>
              <a:rPr lang="ja-JP" altLang="en-US" sz="2400" b="1" dirty="0">
                <a:latin typeface="BIZ UDPゴシック" panose="020B0400000000000000" pitchFamily="50" charset="-128"/>
                <a:ea typeface="BIZ UDPゴシック" panose="020B0400000000000000" pitchFamily="50" charset="-128"/>
              </a:rPr>
              <a:t>ミライ</a:t>
            </a:r>
            <a:r>
              <a:rPr lang="en-US" altLang="ja-JP" sz="2400" b="1" dirty="0">
                <a:latin typeface="BIZ UDPゴシック" panose="020B0400000000000000" pitchFamily="50" charset="-128"/>
                <a:ea typeface="BIZ UDPゴシック" panose="020B0400000000000000" pitchFamily="50" charset="-128"/>
              </a:rPr>
              <a:t>×</a:t>
            </a:r>
            <a:r>
              <a:rPr lang="ja-JP" altLang="en-US" sz="2400" b="1" dirty="0">
                <a:latin typeface="BIZ UDPゴシック" panose="020B0400000000000000" pitchFamily="50" charset="-128"/>
                <a:ea typeface="BIZ UDPゴシック" panose="020B0400000000000000" pitchFamily="50" charset="-128"/>
              </a:rPr>
              <a:t>シゴト探究プロジェクト</a:t>
            </a:r>
            <a:endParaRPr lang="en-US" altLang="ja-JP" sz="2400" b="1"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E35FCFD5-44E5-46C9-B538-5801B77FC473}"/>
              </a:ext>
            </a:extLst>
          </p:cNvPr>
          <p:cNvSpPr txBox="1"/>
          <p:nvPr/>
        </p:nvSpPr>
        <p:spPr>
          <a:xfrm>
            <a:off x="4664968" y="5992276"/>
            <a:ext cx="2880320" cy="369332"/>
          </a:xfrm>
          <a:prstGeom prst="rect">
            <a:avLst/>
          </a:prstGeom>
          <a:noFill/>
        </p:spPr>
        <p:txBody>
          <a:bodyPr wrap="square">
            <a:spAutoFit/>
          </a:bodyPr>
          <a:lstStyle/>
          <a:p>
            <a:r>
              <a:rPr lang="ja-JP" altLang="en-US" dirty="0">
                <a:latin typeface="ＭＳ ゴシック" panose="020B0609070205080204" pitchFamily="49" charset="-128"/>
                <a:ea typeface="ＭＳ ゴシック" panose="020B0609070205080204" pitchFamily="49" charset="-128"/>
              </a:rPr>
              <a:t>企業名</a:t>
            </a:r>
            <a:endParaRPr lang="en-US" altLang="ja-JP" dirty="0">
              <a:latin typeface="ＭＳ ゴシック" panose="020B0609070205080204" pitchFamily="49" charset="-128"/>
              <a:ea typeface="ＭＳ ゴシック" panose="020B0609070205080204" pitchFamily="49" charset="-128"/>
            </a:endParaRPr>
          </a:p>
        </p:txBody>
      </p:sp>
      <p:sp>
        <p:nvSpPr>
          <p:cNvPr id="8" name="テキスト ボックス 7">
            <a:extLst>
              <a:ext uri="{FF2B5EF4-FFF2-40B4-BE49-F238E27FC236}">
                <a16:creationId xmlns:a16="http://schemas.microsoft.com/office/drawing/2014/main" id="{11CD7A7C-2BD4-47B9-9ED6-1CA306EF18A6}"/>
              </a:ext>
            </a:extLst>
          </p:cNvPr>
          <p:cNvSpPr txBox="1"/>
          <p:nvPr/>
        </p:nvSpPr>
        <p:spPr>
          <a:xfrm>
            <a:off x="4672644" y="5592166"/>
            <a:ext cx="3000162" cy="400110"/>
          </a:xfrm>
          <a:prstGeom prst="rect">
            <a:avLst/>
          </a:prstGeom>
          <a:noFill/>
        </p:spPr>
        <p:txBody>
          <a:bodyPr wrap="square">
            <a:spAutoFit/>
          </a:bodyPr>
          <a:lstStyle/>
          <a:p>
            <a:r>
              <a:rPr lang="ja-JP" altLang="en-US" sz="2000" dirty="0">
                <a:latin typeface="ＭＳ ゴシック" panose="020B0609070205080204" pitchFamily="49" charset="-128"/>
                <a:ea typeface="ＭＳ ゴシック" panose="020B0609070205080204" pitchFamily="49" charset="-128"/>
              </a:rPr>
              <a:t>日時</a:t>
            </a:r>
          </a:p>
        </p:txBody>
      </p:sp>
      <p:sp>
        <p:nvSpPr>
          <p:cNvPr id="9" name="テキスト ボックス 8"/>
          <p:cNvSpPr txBox="1"/>
          <p:nvPr/>
        </p:nvSpPr>
        <p:spPr>
          <a:xfrm>
            <a:off x="1928664" y="2140240"/>
            <a:ext cx="4752528" cy="500009"/>
          </a:xfrm>
          <a:prstGeom prst="rect">
            <a:avLst/>
          </a:prstGeom>
          <a:noFill/>
        </p:spPr>
        <p:txBody>
          <a:bodyPr wrap="square" rtlCol="0">
            <a:spAutoFit/>
          </a:bodyPr>
          <a:lstStyle/>
          <a:p>
            <a:pPr>
              <a:lnSpc>
                <a:spcPts val="3700"/>
              </a:lnSpc>
            </a:pPr>
            <a:r>
              <a:rPr lang="ja-JP" altLang="en-US" sz="2800" b="1" dirty="0">
                <a:latin typeface="BIZ UDPゴシック" panose="020B0400000000000000" pitchFamily="50" charset="-128"/>
                <a:ea typeface="BIZ UDPゴシック" panose="020B0400000000000000" pitchFamily="50" charset="-128"/>
              </a:rPr>
              <a:t>タイトルを記入してください。</a:t>
            </a:r>
            <a:endParaRPr lang="en-US" altLang="ja-JP" sz="2800" b="1" dirty="0">
              <a:latin typeface="BIZ UDPゴシック" panose="020B0400000000000000" pitchFamily="50" charset="-128"/>
              <a:ea typeface="BIZ UDPゴシック" panose="020B0400000000000000" pitchFamily="50" charset="-128"/>
            </a:endParaRPr>
          </a:p>
        </p:txBody>
      </p:sp>
      <p:sp>
        <p:nvSpPr>
          <p:cNvPr id="10" name="正方形/長方形 9"/>
          <p:cNvSpPr/>
          <p:nvPr/>
        </p:nvSpPr>
        <p:spPr>
          <a:xfrm>
            <a:off x="604528" y="1741257"/>
            <a:ext cx="7128000" cy="72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2" name="スライド番号プレースホルダー 1"/>
          <p:cNvSpPr>
            <a:spLocks noGrp="1"/>
          </p:cNvSpPr>
          <p:nvPr>
            <p:ph type="sldNum" sz="quarter" idx="12"/>
          </p:nvPr>
        </p:nvSpPr>
        <p:spPr>
          <a:xfrm>
            <a:off x="8795390" y="6472984"/>
            <a:ext cx="338737" cy="385016"/>
          </a:xfrm>
        </p:spPr>
        <p:txBody>
          <a:bodyPr/>
          <a:lstStyle/>
          <a:p>
            <a:fld id="{DAAF23B0-AD86-464B-AFB8-4D0DE56EB041}" type="slidenum">
              <a:rPr lang="ja-JP" altLang="en-US" sz="1200"/>
              <a:t>1</a:t>
            </a:fld>
            <a:endParaRPr lang="ja-JP" altLang="en-US" sz="1200" dirty="0"/>
          </a:p>
        </p:txBody>
      </p:sp>
      <p:sp>
        <p:nvSpPr>
          <p:cNvPr id="11" name="正方形/長方形 10"/>
          <p:cNvSpPr/>
          <p:nvPr/>
        </p:nvSpPr>
        <p:spPr>
          <a:xfrm>
            <a:off x="604528" y="2967233"/>
            <a:ext cx="7128000" cy="72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Tree>
    <p:extLst>
      <p:ext uri="{BB962C8B-B14F-4D97-AF65-F5344CB8AC3E}">
        <p14:creationId xmlns:p14="http://schemas.microsoft.com/office/powerpoint/2010/main" val="190084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CBC1567-EDE4-96AE-1DE8-124A5C953EB5}"/>
              </a:ext>
            </a:extLst>
          </p:cNvPr>
          <p:cNvSpPr txBox="1"/>
          <p:nvPr/>
        </p:nvSpPr>
        <p:spPr>
          <a:xfrm>
            <a:off x="488504" y="548680"/>
            <a:ext cx="2016224" cy="461665"/>
          </a:xfrm>
          <a:prstGeom prst="rect">
            <a:avLst/>
          </a:prstGeom>
          <a:noFill/>
        </p:spPr>
        <p:txBody>
          <a:bodyPr wrap="square" rtlCol="0">
            <a:spAutoFit/>
          </a:bodyPr>
          <a:lstStyle/>
          <a:p>
            <a:r>
              <a:rPr lang="en-US" altLang="ja-JP" sz="2400" b="1" dirty="0">
                <a:latin typeface="BIZ UDPゴシック" panose="020B0400000000000000" pitchFamily="50" charset="-128"/>
                <a:ea typeface="BIZ UDPゴシック" panose="020B0400000000000000" pitchFamily="50" charset="-128"/>
              </a:rPr>
              <a:t>【</a:t>
            </a:r>
            <a:r>
              <a:rPr lang="ja-JP" altLang="en-US" sz="2400" b="1" dirty="0">
                <a:latin typeface="BIZ UDPゴシック" panose="020B0400000000000000" pitchFamily="50" charset="-128"/>
                <a:ea typeface="BIZ UDPゴシック" panose="020B0400000000000000" pitchFamily="50" charset="-128"/>
              </a:rPr>
              <a:t>導入場面</a:t>
            </a:r>
            <a:r>
              <a:rPr lang="en-US" altLang="ja-JP" sz="2400" b="1" dirty="0">
                <a:latin typeface="BIZ UDPゴシック" panose="020B0400000000000000" pitchFamily="50" charset="-128"/>
                <a:ea typeface="BIZ UDPゴシック" panose="020B0400000000000000" pitchFamily="50" charset="-128"/>
              </a:rPr>
              <a:t>】</a:t>
            </a:r>
          </a:p>
        </p:txBody>
      </p:sp>
      <p:sp>
        <p:nvSpPr>
          <p:cNvPr id="3" name="テキスト ボックス 2">
            <a:extLst>
              <a:ext uri="{FF2B5EF4-FFF2-40B4-BE49-F238E27FC236}">
                <a16:creationId xmlns:a16="http://schemas.microsoft.com/office/drawing/2014/main" id="{7DDD461C-15D9-CEFB-1D5A-813BB73744B9}"/>
              </a:ext>
            </a:extLst>
          </p:cNvPr>
          <p:cNvSpPr txBox="1"/>
          <p:nvPr/>
        </p:nvSpPr>
        <p:spPr>
          <a:xfrm>
            <a:off x="488504" y="1196752"/>
            <a:ext cx="6984776" cy="1569660"/>
          </a:xfrm>
          <a:prstGeom prst="rect">
            <a:avLst/>
          </a:prstGeom>
          <a:noFill/>
        </p:spPr>
        <p:txBody>
          <a:bodyPr wrap="square">
            <a:spAutoFit/>
          </a:bodyPr>
          <a:lstStyle/>
          <a:p>
            <a:r>
              <a:rPr lang="ja-JP" altLang="en-US" sz="2400" dirty="0">
                <a:latin typeface="BIZ UDPゴシック" panose="020B0400000000000000" pitchFamily="50" charset="-128"/>
                <a:ea typeface="BIZ UDPゴシック" panose="020B0400000000000000" pitchFamily="50" charset="-128"/>
              </a:rPr>
              <a:t>プレゼンの「つかみ」の部分については，各企業ごとに工夫していただいて構いません。その職業に対して，生徒の興味を引くために，例えば次のような方法があります。</a:t>
            </a:r>
            <a:endParaRPr lang="en-US" altLang="ja-JP" sz="2400"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82489C97-5E8D-44B0-BE40-AE5B1967EC27}"/>
              </a:ext>
            </a:extLst>
          </p:cNvPr>
          <p:cNvSpPr txBox="1"/>
          <p:nvPr/>
        </p:nvSpPr>
        <p:spPr>
          <a:xfrm>
            <a:off x="560512" y="3068960"/>
            <a:ext cx="2448272" cy="461665"/>
          </a:xfrm>
          <a:prstGeom prst="rect">
            <a:avLst/>
          </a:prstGeom>
          <a:noFill/>
        </p:spPr>
        <p:txBody>
          <a:bodyPr wrap="square">
            <a:spAutoFit/>
          </a:bodyPr>
          <a:lstStyle/>
          <a:p>
            <a:r>
              <a:rPr lang="ja-JP" altLang="en-US" sz="2400" dirty="0">
                <a:latin typeface="BIZ UDPゴシック" panose="020B0400000000000000" pitchFamily="50" charset="-128"/>
                <a:ea typeface="BIZ UDPゴシック" panose="020B0400000000000000" pitchFamily="50" charset="-128"/>
              </a:rPr>
              <a:t>○動画の活用</a:t>
            </a:r>
            <a:endParaRPr lang="en-US" altLang="ja-JP" sz="2400"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9AFD3356-5659-51DA-98F3-0B14375AAA07}"/>
              </a:ext>
            </a:extLst>
          </p:cNvPr>
          <p:cNvSpPr txBox="1"/>
          <p:nvPr/>
        </p:nvSpPr>
        <p:spPr>
          <a:xfrm>
            <a:off x="560512" y="3602340"/>
            <a:ext cx="2448272" cy="461665"/>
          </a:xfrm>
          <a:prstGeom prst="rect">
            <a:avLst/>
          </a:prstGeom>
          <a:noFill/>
        </p:spPr>
        <p:txBody>
          <a:bodyPr wrap="square">
            <a:spAutoFit/>
          </a:bodyPr>
          <a:lstStyle/>
          <a:p>
            <a:r>
              <a:rPr lang="ja-JP" altLang="en-US" sz="2400" dirty="0">
                <a:latin typeface="BIZ UDPゴシック" panose="020B0400000000000000" pitchFamily="50" charset="-128"/>
                <a:ea typeface="BIZ UDPゴシック" panose="020B0400000000000000" pitchFamily="50" charset="-128"/>
              </a:rPr>
              <a:t>○クイズ形式</a:t>
            </a:r>
            <a:endParaRPr lang="en-US" altLang="ja-JP" sz="2400" dirty="0">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56C56CD5-0511-59FC-7B31-027343BFF1F1}"/>
              </a:ext>
            </a:extLst>
          </p:cNvPr>
          <p:cNvSpPr txBox="1"/>
          <p:nvPr/>
        </p:nvSpPr>
        <p:spPr>
          <a:xfrm>
            <a:off x="543338" y="4143090"/>
            <a:ext cx="2897494" cy="461665"/>
          </a:xfrm>
          <a:prstGeom prst="rect">
            <a:avLst/>
          </a:prstGeom>
          <a:noFill/>
        </p:spPr>
        <p:txBody>
          <a:bodyPr wrap="square">
            <a:spAutoFit/>
          </a:bodyPr>
          <a:lstStyle/>
          <a:p>
            <a:r>
              <a:rPr lang="ja-JP" altLang="en-US" sz="2400" dirty="0">
                <a:latin typeface="BIZ UDPゴシック" panose="020B0400000000000000" pitchFamily="50" charset="-128"/>
                <a:ea typeface="BIZ UDPゴシック" panose="020B0400000000000000" pitchFamily="50" charset="-128"/>
              </a:rPr>
              <a:t>○写真・実物提示</a:t>
            </a:r>
            <a:endParaRPr lang="en-US" altLang="ja-JP" sz="2400"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DFB4AE1C-66CD-C2F3-F7D3-794FE6F19410}"/>
              </a:ext>
            </a:extLst>
          </p:cNvPr>
          <p:cNvSpPr txBox="1"/>
          <p:nvPr/>
        </p:nvSpPr>
        <p:spPr>
          <a:xfrm>
            <a:off x="560512" y="4691683"/>
            <a:ext cx="4392488" cy="461665"/>
          </a:xfrm>
          <a:prstGeom prst="rect">
            <a:avLst/>
          </a:prstGeom>
          <a:noFill/>
        </p:spPr>
        <p:txBody>
          <a:bodyPr wrap="square">
            <a:spAutoFit/>
          </a:bodyPr>
          <a:lstStyle/>
          <a:p>
            <a:r>
              <a:rPr lang="ja-JP" altLang="en-US" sz="2400" dirty="0">
                <a:latin typeface="BIZ UDPゴシック" panose="020B0400000000000000" pitchFamily="50" charset="-128"/>
                <a:ea typeface="BIZ UDPゴシック" panose="020B0400000000000000" pitchFamily="50" charset="-128"/>
              </a:rPr>
              <a:t>○その職業に関するエピソード</a:t>
            </a:r>
            <a:endParaRPr lang="en-US" altLang="ja-JP" sz="24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09146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B8BDDD1-0450-D254-84E5-3A9BCB9D559A}"/>
              </a:ext>
            </a:extLst>
          </p:cNvPr>
          <p:cNvSpPr>
            <a:spLocks noGrp="1"/>
          </p:cNvSpPr>
          <p:nvPr>
            <p:ph type="sldNum" sz="quarter" idx="12"/>
          </p:nvPr>
        </p:nvSpPr>
        <p:spPr>
          <a:xfrm>
            <a:off x="8795390" y="6472984"/>
            <a:ext cx="338737" cy="385016"/>
          </a:xfrm>
        </p:spPr>
        <p:txBody>
          <a:bodyPr/>
          <a:lstStyle/>
          <a:p>
            <a:fld id="{DAAF23B0-AD86-464B-AFB8-4D0DE56EB041}" type="slidenum">
              <a:rPr lang="ja-JP" altLang="en-US" sz="1200"/>
              <a:t>3</a:t>
            </a:fld>
            <a:endParaRPr lang="ja-JP" altLang="en-US" sz="1200" dirty="0"/>
          </a:p>
        </p:txBody>
      </p:sp>
      <p:sp>
        <p:nvSpPr>
          <p:cNvPr id="3" name="テキスト ボックス 2">
            <a:extLst>
              <a:ext uri="{FF2B5EF4-FFF2-40B4-BE49-F238E27FC236}">
                <a16:creationId xmlns:a16="http://schemas.microsoft.com/office/drawing/2014/main" id="{A8990417-E0AC-54DB-8F20-B6176C76E678}"/>
              </a:ext>
            </a:extLst>
          </p:cNvPr>
          <p:cNvSpPr txBox="1"/>
          <p:nvPr/>
        </p:nvSpPr>
        <p:spPr>
          <a:xfrm>
            <a:off x="488504" y="548680"/>
            <a:ext cx="3024336" cy="461665"/>
          </a:xfrm>
          <a:prstGeom prst="rect">
            <a:avLst/>
          </a:prstGeom>
          <a:noFill/>
        </p:spPr>
        <p:txBody>
          <a:bodyPr wrap="square" rtlCol="0">
            <a:spAutoFit/>
          </a:bodyPr>
          <a:lstStyle/>
          <a:p>
            <a:r>
              <a:rPr lang="ja-JP" altLang="en-US" sz="2400" b="1" dirty="0">
                <a:latin typeface="BIZ UDPゴシック" panose="020B0400000000000000" pitchFamily="50" charset="-128"/>
                <a:ea typeface="BIZ UDPゴシック" panose="020B0400000000000000" pitchFamily="50" charset="-128"/>
              </a:rPr>
              <a:t>仕事の説明</a:t>
            </a:r>
            <a:endParaRPr lang="en-US" altLang="ja-JP" sz="2400" b="1" dirty="0">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80C26872-06E1-31AE-06E3-FDFDB878CF89}"/>
              </a:ext>
            </a:extLst>
          </p:cNvPr>
          <p:cNvSpPr txBox="1"/>
          <p:nvPr/>
        </p:nvSpPr>
        <p:spPr>
          <a:xfrm>
            <a:off x="488504" y="3429000"/>
            <a:ext cx="5791227" cy="461665"/>
          </a:xfrm>
          <a:prstGeom prst="rect">
            <a:avLst/>
          </a:prstGeom>
          <a:noFill/>
        </p:spPr>
        <p:txBody>
          <a:bodyPr wrap="square" rtlCol="0">
            <a:spAutoFit/>
          </a:bodyPr>
          <a:lstStyle/>
          <a:p>
            <a:r>
              <a:rPr lang="ja-JP" altLang="en-US" sz="2400" b="1" dirty="0">
                <a:latin typeface="BIZ UDPゴシック" panose="020B0400000000000000" pitchFamily="50" charset="-128"/>
                <a:ea typeface="BIZ UDPゴシック" panose="020B0400000000000000" pitchFamily="50" charset="-128"/>
              </a:rPr>
              <a:t>その仕事についた理由</a:t>
            </a:r>
            <a:endParaRPr lang="en-US" altLang="ja-JP" sz="2400" b="1"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ACDE8F2F-427F-54A5-AD06-F47B9AF33CBA}"/>
              </a:ext>
            </a:extLst>
          </p:cNvPr>
          <p:cNvSpPr txBox="1"/>
          <p:nvPr/>
        </p:nvSpPr>
        <p:spPr>
          <a:xfrm>
            <a:off x="920552" y="1412776"/>
            <a:ext cx="6012777"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その職業に内容について，お書きください。</a:t>
            </a:r>
            <a:endParaRPr lang="en-US" altLang="ja-JP"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CAFC7AAB-7BF3-F073-6F07-EE76BC5BBAF1}"/>
              </a:ext>
            </a:extLst>
          </p:cNvPr>
          <p:cNvSpPr txBox="1"/>
          <p:nvPr/>
        </p:nvSpPr>
        <p:spPr>
          <a:xfrm>
            <a:off x="920551" y="4365104"/>
            <a:ext cx="6012777"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説明者がこの仕事を選んだきっかけ等を説明してください。</a:t>
            </a:r>
            <a:endParaRPr lang="en-US" altLang="ja-JP"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474221BD-C3C0-97E1-4973-F504B891CC1E}"/>
              </a:ext>
            </a:extLst>
          </p:cNvPr>
          <p:cNvSpPr txBox="1"/>
          <p:nvPr/>
        </p:nvSpPr>
        <p:spPr>
          <a:xfrm>
            <a:off x="488504" y="548680"/>
            <a:ext cx="4680520" cy="461665"/>
          </a:xfrm>
          <a:prstGeom prst="rect">
            <a:avLst/>
          </a:prstGeom>
          <a:noFill/>
        </p:spPr>
        <p:txBody>
          <a:bodyPr wrap="square" rtlCol="0">
            <a:spAutoFit/>
          </a:bodyPr>
          <a:lstStyle/>
          <a:p>
            <a:r>
              <a:rPr lang="ja-JP" altLang="en-US" sz="2400" b="1" dirty="0">
                <a:latin typeface="BIZ UDPゴシック" panose="020B0400000000000000" pitchFamily="50" charset="-128"/>
                <a:ea typeface="BIZ UDPゴシック" panose="020B0400000000000000" pitchFamily="50" charset="-128"/>
              </a:rPr>
              <a:t>職業の情報</a:t>
            </a:r>
            <a:endParaRPr lang="en-US" altLang="ja-JP" sz="2400" b="1"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FE81782-2D2A-C7F8-F364-B2BEB0EFA0E3}"/>
              </a:ext>
            </a:extLst>
          </p:cNvPr>
          <p:cNvSpPr txBox="1"/>
          <p:nvPr/>
        </p:nvSpPr>
        <p:spPr>
          <a:xfrm>
            <a:off x="704528" y="1412776"/>
            <a:ext cx="4464496" cy="1200329"/>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○１日のスケジュール</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○働きかた</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○仕事の具体的な内容</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○仕事の魅力（やりがい）・大変なこと</a:t>
            </a:r>
          </a:p>
        </p:txBody>
      </p:sp>
    </p:spTree>
    <p:extLst>
      <p:ext uri="{BB962C8B-B14F-4D97-AF65-F5344CB8AC3E}">
        <p14:creationId xmlns:p14="http://schemas.microsoft.com/office/powerpoint/2010/main" val="13628311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7EF45-478C-7DCC-E3EC-AD81584C21EB}"/>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2A950C1-6B28-2D4B-FDB0-810854433544}"/>
              </a:ext>
            </a:extLst>
          </p:cNvPr>
          <p:cNvSpPr>
            <a:spLocks noGrp="1"/>
          </p:cNvSpPr>
          <p:nvPr>
            <p:ph type="sldNum" sz="quarter" idx="12"/>
          </p:nvPr>
        </p:nvSpPr>
        <p:spPr>
          <a:xfrm>
            <a:off x="8795390" y="6472984"/>
            <a:ext cx="338737" cy="385016"/>
          </a:xfrm>
        </p:spPr>
        <p:txBody>
          <a:bodyPr/>
          <a:lstStyle/>
          <a:p>
            <a:fld id="{DAAF23B0-AD86-464B-AFB8-4D0DE56EB041}" type="slidenum">
              <a:rPr lang="ja-JP" altLang="en-US" sz="1200"/>
              <a:t>5</a:t>
            </a:fld>
            <a:endParaRPr lang="ja-JP" altLang="en-US" sz="1200" dirty="0"/>
          </a:p>
        </p:txBody>
      </p:sp>
      <p:sp>
        <p:nvSpPr>
          <p:cNvPr id="3" name="テキスト ボックス 2">
            <a:extLst>
              <a:ext uri="{FF2B5EF4-FFF2-40B4-BE49-F238E27FC236}">
                <a16:creationId xmlns:a16="http://schemas.microsoft.com/office/drawing/2014/main" id="{5DF0E986-A4CE-BA6C-F78F-92A2B50B01C3}"/>
              </a:ext>
            </a:extLst>
          </p:cNvPr>
          <p:cNvSpPr txBox="1"/>
          <p:nvPr/>
        </p:nvSpPr>
        <p:spPr>
          <a:xfrm>
            <a:off x="560512" y="548680"/>
            <a:ext cx="5184576" cy="461665"/>
          </a:xfrm>
          <a:prstGeom prst="rect">
            <a:avLst/>
          </a:prstGeom>
          <a:noFill/>
        </p:spPr>
        <p:txBody>
          <a:bodyPr wrap="square" rtlCol="0">
            <a:spAutoFit/>
          </a:bodyPr>
          <a:lstStyle/>
          <a:p>
            <a:r>
              <a:rPr lang="ja-JP" altLang="en-US" sz="2400" b="1" dirty="0">
                <a:latin typeface="BIZ UDPゴシック" panose="020B0400000000000000" pitchFamily="50" charset="-128"/>
                <a:ea typeface="BIZ UDPゴシック" panose="020B0400000000000000" pitchFamily="50" charset="-128"/>
              </a:rPr>
              <a:t>その職業に就くための進路について</a:t>
            </a:r>
            <a:endParaRPr lang="en-US" altLang="ja-JP" sz="2400" b="1"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0340D8CE-14BB-A2FB-4FC5-ADD99E32FB1D}"/>
              </a:ext>
            </a:extLst>
          </p:cNvPr>
          <p:cNvSpPr txBox="1"/>
          <p:nvPr/>
        </p:nvSpPr>
        <p:spPr>
          <a:xfrm>
            <a:off x="920552" y="2782669"/>
            <a:ext cx="6012777" cy="646331"/>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具体的な写真やイラスト等を活用しながら，生徒に分かりやすいように作成をお願い致します。</a:t>
            </a:r>
            <a:endParaRPr lang="en-US" altLang="ja-JP"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211600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DBFDFF-C4F3-F309-3FDF-AEEC458B55B3}"/>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3BDF477-7065-4FB6-EC39-04115A5AB901}"/>
              </a:ext>
            </a:extLst>
          </p:cNvPr>
          <p:cNvSpPr txBox="1"/>
          <p:nvPr/>
        </p:nvSpPr>
        <p:spPr>
          <a:xfrm>
            <a:off x="488504" y="548680"/>
            <a:ext cx="4680520" cy="461665"/>
          </a:xfrm>
          <a:prstGeom prst="rect">
            <a:avLst/>
          </a:prstGeom>
          <a:noFill/>
        </p:spPr>
        <p:txBody>
          <a:bodyPr wrap="square" rtlCol="0">
            <a:spAutoFit/>
          </a:bodyPr>
          <a:lstStyle/>
          <a:p>
            <a:r>
              <a:rPr lang="ja-JP" altLang="en-US" sz="2400" b="1" dirty="0">
                <a:latin typeface="BIZ UDPゴシック" panose="020B0400000000000000" pitchFamily="50" charset="-128"/>
                <a:ea typeface="BIZ UDPゴシック" panose="020B0400000000000000" pitchFamily="50" charset="-128"/>
              </a:rPr>
              <a:t>～生徒に伝えたい内容～</a:t>
            </a:r>
            <a:endParaRPr lang="en-US" altLang="ja-JP" sz="2400" b="1"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583A147-8673-43A3-A541-0898EEA6FBAA}"/>
              </a:ext>
            </a:extLst>
          </p:cNvPr>
          <p:cNvSpPr txBox="1"/>
          <p:nvPr/>
        </p:nvSpPr>
        <p:spPr>
          <a:xfrm>
            <a:off x="704528" y="1412776"/>
            <a:ext cx="5040560" cy="369332"/>
          </a:xfrm>
          <a:prstGeom prst="rect">
            <a:avLst/>
          </a:prstGeom>
          <a:noFill/>
        </p:spPr>
        <p:txBody>
          <a:bodyPr wrap="square">
            <a:spAutoFit/>
          </a:bodyPr>
          <a:lstStyle/>
          <a:p>
            <a:r>
              <a:rPr lang="ja-JP" altLang="en-US" dirty="0">
                <a:latin typeface="BIZ UDPゴシック" panose="020B0400000000000000" pitchFamily="50" charset="-128"/>
                <a:ea typeface="BIZ UDPゴシック" panose="020B0400000000000000" pitchFamily="50" charset="-128"/>
              </a:rPr>
              <a:t>中学生に向けてのアドバイス等をお願いします。</a:t>
            </a:r>
          </a:p>
        </p:txBody>
      </p:sp>
    </p:spTree>
    <p:extLst>
      <p:ext uri="{BB962C8B-B14F-4D97-AF65-F5344CB8AC3E}">
        <p14:creationId xmlns:p14="http://schemas.microsoft.com/office/powerpoint/2010/main" val="4166377432"/>
      </p:ext>
    </p:extLst>
  </p:cSld>
  <p:clrMapOvr>
    <a:masterClrMapping/>
  </p:clrMapOvr>
</p:sld>
</file>

<file path=ppt/theme/theme1.xml><?xml version="1.0" encoding="utf-8"?>
<a:theme xmlns:a="http://schemas.openxmlformats.org/drawingml/2006/main" name="ファセット">
  <a:themeElements>
    <a:clrScheme name="ファセット">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ファセット">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ファセット">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Facet</Template>
  <TotalTime>2872</TotalTime>
  <Words>290</Words>
  <Application>Microsoft Office PowerPoint</Application>
  <PresentationFormat>A4 210 x 297 mm</PresentationFormat>
  <Paragraphs>35</Paragraphs>
  <Slides>6</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6</vt:i4>
      </vt:variant>
    </vt:vector>
  </HeadingPairs>
  <TitlesOfParts>
    <vt:vector size="13" baseType="lpstr">
      <vt:lpstr>BIZ UDPゴシック</vt:lpstr>
      <vt:lpstr>ＭＳ ゴシック</vt:lpstr>
      <vt:lpstr>游ゴシック</vt:lpstr>
      <vt:lpstr>Arial</vt:lpstr>
      <vt:lpstr>Trebuchet MS</vt:lpstr>
      <vt:lpstr>Wingdings 3</vt:lpstr>
      <vt:lpstr>ファセット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船津勇一</dc:creator>
  <cp:lastModifiedBy>平松　秀敏</cp:lastModifiedBy>
  <cp:revision>260</cp:revision>
  <cp:lastPrinted>2025-11-14T01:06:35Z</cp:lastPrinted>
  <dcterms:created xsi:type="dcterms:W3CDTF">2009-12-17T20:58:16Z</dcterms:created>
  <dcterms:modified xsi:type="dcterms:W3CDTF">2025-11-20T06:48:12Z</dcterms:modified>
</cp:coreProperties>
</file>